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ssistant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ssistan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ssistant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e62f4319f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e62f4319f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0471dbe4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0471dbe4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e9b641264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e9b641264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eddf3459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eddf3459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e62f4319f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e62f4319f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e62f4319f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e62f4319f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e62f4319f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e62f4319f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e62f4319f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e62f4319f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e62f4319f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e62f4319f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e62f4319f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e62f4319f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e62f4319f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e62f4319f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e62f4319f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e62f4319f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ieeexplore.ieee.org/document/7244648" TargetMode="External"/><Relationship Id="rId4" Type="http://schemas.openxmlformats.org/officeDocument/2006/relationships/hyperlink" Target="https://www.researchgate.net/publication/315065086_Localization_of_a_Walking_Robot_Using_a_Laser_Speckle_Odometry" TargetMode="External"/><Relationship Id="rId5" Type="http://schemas.openxmlformats.org/officeDocument/2006/relationships/hyperlink" Target="https://ieeexplore.ieee.org/document/5650346" TargetMode="External"/><Relationship Id="rId6" Type="http://schemas.openxmlformats.org/officeDocument/2006/relationships/hyperlink" Target="https://www.sciencedirect.com/science/article/pii/S073658451730282X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gif"/><Relationship Id="rId4" Type="http://schemas.openxmlformats.org/officeDocument/2006/relationships/hyperlink" Target="https://www.youtube.com/watch?v=1_hwFc8PXVE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377175"/>
            <a:ext cx="8520600" cy="20526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Laser Speckle Odometry for Robotic Applications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1275" y="2429775"/>
            <a:ext cx="4961458" cy="240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Process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Generate a speckle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Track changes in speckle pattern with cross-correlation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Determining the velocity and position of the body with respect to changes observed in the pattern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Use this feedback as input to a control system that would give required actuation to control the system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My Idea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plan is to make a laser speckle odometer for spider-bot in robotics club and to incorporate it into the bots decision making control system.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</a:rPr>
              <a:t>A very close project has been mentioned in the first two research papers linked in the research paper section.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Research Papers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Walking Robots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400"/>
              <a:buChar char="○"/>
            </a:pPr>
            <a:r>
              <a:rPr lang="en" u="sng">
                <a:solidFill>
                  <a:srgbClr val="00FF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Laser Odometry Taking Account of the Tilt on the Laser Sensor</a:t>
            </a:r>
            <a:endParaRPr>
              <a:solidFill>
                <a:srgbClr val="00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400"/>
              <a:buChar char="○"/>
            </a:pPr>
            <a:r>
              <a:rPr lang="en" u="sng">
                <a:solidFill>
                  <a:srgbClr val="00FF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Localization of a Walking Robot Using a Laser Speckle Odometry</a:t>
            </a:r>
            <a:endParaRPr>
              <a:solidFill>
                <a:srgbClr val="00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Space Rovers</a:t>
            </a:r>
            <a:endParaRPr>
              <a:solidFill>
                <a:schemeClr val="lt1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000"/>
              <a:buChar char="○"/>
            </a:pPr>
            <a:r>
              <a:rPr lang="en" u="sng">
                <a:solidFill>
                  <a:srgbClr val="00FFFF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Noncontact Position Estimation Device with Optical Sensor and Laser Sources for Mobile Robots Traversing Slippery Terrains</a:t>
            </a:r>
            <a:endParaRPr>
              <a:solidFill>
                <a:srgbClr val="00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Industrial Robotics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400"/>
              <a:buChar char="○"/>
            </a:pPr>
            <a:r>
              <a:rPr lang="en" u="sng">
                <a:solidFill>
                  <a:srgbClr val="00FFFF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 non-contact laser speckle sensor for the measurement of robotic tool speed</a:t>
            </a:r>
            <a:endParaRPr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State of Research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By far, this idea has only been implemented in experimental environment.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All these implementations were to test this ideas capability as an odometric system.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</a:rPr>
              <a:t>It was only used as a mere observation tool but was not used as deciding factor in any control system.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Laser Speckles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70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The term </a:t>
            </a:r>
            <a:r>
              <a:rPr i="1" lang="en" sz="1400">
                <a:solidFill>
                  <a:schemeClr val="lt1"/>
                </a:solidFill>
              </a:rPr>
              <a:t>speckle</a:t>
            </a:r>
            <a:r>
              <a:rPr lang="en" sz="1400">
                <a:solidFill>
                  <a:schemeClr val="lt1"/>
                </a:solidFill>
              </a:rPr>
              <a:t> refers to a random granular pattern which can be observed.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A laser speckle is formed when a highly coherent light source, i.e., a laser gets diffusely reflected of a rough surface.</a:t>
            </a:r>
            <a:endParaRPr sz="1400">
              <a:solidFill>
                <a:schemeClr val="lt1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1201" y="1172887"/>
            <a:ext cx="3339325" cy="33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Formation of Speckles	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489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</a:rPr>
              <a:t>Speckles form due to constructive and destructive interference within the laser beam at </a:t>
            </a:r>
            <a:r>
              <a:rPr lang="en">
                <a:solidFill>
                  <a:schemeClr val="lt1"/>
                </a:solidFill>
              </a:rPr>
              <a:t>different</a:t>
            </a:r>
            <a:r>
              <a:rPr lang="en">
                <a:solidFill>
                  <a:schemeClr val="lt1"/>
                </a:solidFill>
              </a:rPr>
              <a:t> points in space.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6025" y="950188"/>
            <a:ext cx="340360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Laser Speckle Odometry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LASER Speckle Odometry is the method of measuring change in position of a body over time with help of laser speckle.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5506200" y="4312850"/>
            <a:ext cx="3405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Autonomous Vehicles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42325" y="1802325"/>
            <a:ext cx="23541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 Rovers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577025" y="4118975"/>
            <a:ext cx="27417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Industrial Robots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Advantages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Non-contact method- no errors due to conditions like wheel slip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Cheaper than cnc alternatives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Mechanical errors don’t creep into the measurements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Cross-Correlation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2" name="Google Shape;1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4925" y="2571748"/>
            <a:ext cx="6033399" cy="211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1"/>
          <p:cNvSpPr txBox="1"/>
          <p:nvPr/>
        </p:nvSpPr>
        <p:spPr>
          <a:xfrm>
            <a:off x="451075" y="1169525"/>
            <a:ext cx="8381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Cross Correlation is a measure of similarity of two series as a function of the displacement of one relative to the other.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0FF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Video</a:t>
            </a:r>
            <a:r>
              <a:rPr lang="en">
                <a:solidFill>
                  <a:schemeClr val="lt1"/>
                </a:solidFill>
              </a:rPr>
              <a:t> for better understanding of cross correlation.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